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57" r:id="rId5"/>
    <p:sldId id="258" r:id="rId6"/>
    <p:sldId id="275" r:id="rId7"/>
    <p:sldId id="259" r:id="rId8"/>
    <p:sldId id="260" r:id="rId9"/>
    <p:sldId id="276" r:id="rId10"/>
    <p:sldId id="261" r:id="rId11"/>
    <p:sldId id="262" r:id="rId12"/>
    <p:sldId id="277" r:id="rId13"/>
    <p:sldId id="263" r:id="rId14"/>
    <p:sldId id="264" r:id="rId15"/>
    <p:sldId id="278" r:id="rId16"/>
    <p:sldId id="272" r:id="rId17"/>
    <p:sldId id="271" r:id="rId18"/>
    <p:sldId id="279" r:id="rId19"/>
    <p:sldId id="270" r:id="rId20"/>
    <p:sldId id="269" r:id="rId21"/>
    <p:sldId id="280" r:id="rId22"/>
    <p:sldId id="268" r:id="rId23"/>
    <p:sldId id="267" r:id="rId24"/>
    <p:sldId id="281" r:id="rId25"/>
    <p:sldId id="273" r:id="rId26"/>
    <p:sldId id="282" r:id="rId27"/>
    <p:sldId id="283" r:id="rId28"/>
    <p:sldId id="284" r:id="rId29"/>
    <p:sldId id="285" r:id="rId30"/>
    <p:sldId id="286" r:id="rId31"/>
    <p:sldId id="287" r:id="rId32"/>
    <p:sldId id="26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4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13EEF-BFFF-4900-85D4-DE04DD4C31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B002E3-9442-43F6-84AE-20BC15029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58AF0-E5B5-49B9-ACC3-7CCCB1E0F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5CFD7-1FF3-41FB-8A13-D1F7F9A91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03891C-9229-4A59-80ED-9380EF6D5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35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BBCC3-E7D2-47DE-80EB-63856F7C2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F6DB97-75BD-44FA-B002-077716D1FB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6E420-5DF2-416F-9B9A-32092EC0E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31958-4CC0-4A79-AB5C-BD28B3B7C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348BA-C930-4E67-8393-E72CADD34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73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8F6109-DF02-4B31-9E89-1F8FBD5BE7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38914-431D-44C3-A3AE-130757A301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F9529-2666-4FC1-A532-883E6A0F6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19488-A0C4-4C36-9562-40207A1E1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65BCB-96A3-48AE-907A-0C72D9A2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55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9B594-AA20-4839-BA46-3EAB5EE7C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434C3-E0BF-4DBA-B857-24EBC3E28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906D6-88BD-48C9-8F23-1FBBDEFAA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0FC73-DAF1-4BFC-99B6-4DFB1711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AA010F-D3CB-4F79-B3CB-8CFF5FC75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90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44D25-409B-414A-BF10-BF8E2D463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A9783-7D3A-48E4-8A5F-F36EF832B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45C84-A680-44E0-A19A-E522E4093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DBDF9-6DFF-4B5D-AF37-72604A2AC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B67DC-288F-4B59-BF9B-5F4ABD608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0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FF182-3042-47C4-B903-4F2ED274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96971F-C217-4D0B-826E-0683EB3E58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95211-3459-498E-BB11-11E646906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E9606-7DC8-4FE5-96C1-53C07E288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40CE2-1681-4861-9A50-14F9282B7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C7B7F-D888-4957-86E1-C62E987E1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051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A0DBB-CCD9-4C12-9DCD-876543F68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536B26-928B-4E27-A24D-7973E0A36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7C8D98-EBB1-4A7F-A7B5-986B9765BA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329ECD-B469-440C-AB33-51C22F5DE6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81CA2B-0E5E-4058-AF66-0510969D3F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B1F115-065B-48A6-BA3F-2B8DC79CB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154DD6-609A-464A-9D5D-AF39F5FE6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733736-2190-4D2D-B5D5-704851529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69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EC327-9202-4778-988F-5BA765D28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02B157-6079-4FE4-AD7E-4FE2A36D0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23A1F0-0939-4747-9DCD-27C31E771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8313F-B06E-4B63-AEA3-103F4B209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4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51C695-B510-44D1-ADA3-A2161F492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757090-42DC-403D-A07B-49D8C32E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3F866-123C-4983-81F0-E4CAD6A50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58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F997-9173-4648-9A6A-8D9E42330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20762-03B9-451F-9689-A3517C5C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EE31E0-54EA-4D80-97E8-3814249B5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3E29CA-D3C6-4104-AFF9-CD234D00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7241-8824-44D1-8375-2B145AD91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6D9AD2-AA6B-4C98-A276-C55EED55F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475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56BE-FF83-4026-8970-DD0CA6B98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905681-039A-4A99-A79C-8A8B3BD465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6E57B7-1ADE-429F-9A33-FA116799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255D62-F68A-4721-B17B-3C6983D75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14410C-7487-40A5-B803-43F2C4CC4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EDF374-5A8B-4ED5-AC30-94ABFE9A5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7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B045C9-1CA1-433D-926F-616FE942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825F5-D2E4-435A-8A2E-780587D14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AC1BF-1AEA-48B3-AEC4-F34C1C8C5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2402B-4815-4FA0-94CC-0224DE01A22D}" type="datetimeFigureOut">
              <a:rPr lang="en-GB" smtClean="0"/>
              <a:t>05/08/2017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85A1F-85A2-4CE5-B555-AB2C70EA6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9FA1A-128F-45DD-9602-5C8C04EFB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668D4-9D66-41A6-A276-06BFF85888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82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5365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Keeping the fridge temperature between 0°C – 5°C will slow down the growth of germs to keep food safe until its use by/best before date.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276360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5994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are the 4 Cs you need to be aware of to keep food safe in the home?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D55111-0A41-4B13-93D3-F9AE23203DA2}"/>
              </a:ext>
            </a:extLst>
          </p:cNvPr>
          <p:cNvSpPr txBox="1"/>
          <p:nvPr/>
        </p:nvSpPr>
        <p:spPr>
          <a:xfrm>
            <a:off x="928468" y="2532181"/>
            <a:ext cx="815926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Chopping boards, Cloths, Cookers and Cutlery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Chicken, Curry, Chips and Cheese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Custard, Cake, Chocolate and Cream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Cooking, Cleaning, Chilling and Cross-contamination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80388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5994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are the 4 Cs you need to be aware of to keep food safe in the home?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D55111-0A41-4B13-93D3-F9AE23203DA2}"/>
              </a:ext>
            </a:extLst>
          </p:cNvPr>
          <p:cNvSpPr txBox="1"/>
          <p:nvPr/>
        </p:nvSpPr>
        <p:spPr>
          <a:xfrm>
            <a:off x="928468" y="2532181"/>
            <a:ext cx="81592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D.	Cooking, Cleaning, Chilling and 	Cross-contamination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4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680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The 4 Cs are used to remind you to cook and chill food properly, clean hands and equipment properly and to avoid cross-contamination to keep food safe in the home.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37718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975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is the best way to dry your hands?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E7B970-7B21-4EF7-9918-0BD737972DE8}"/>
              </a:ext>
            </a:extLst>
          </p:cNvPr>
          <p:cNvSpPr txBox="1"/>
          <p:nvPr/>
        </p:nvSpPr>
        <p:spPr>
          <a:xfrm>
            <a:off x="954157" y="2398641"/>
            <a:ext cx="80440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With a  disposable paper towel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With a tea towel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On your jumper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On your apron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946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975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is the best way to dry your hands?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E7B970-7B21-4EF7-9918-0BD737972DE8}"/>
              </a:ext>
            </a:extLst>
          </p:cNvPr>
          <p:cNvSpPr txBox="1"/>
          <p:nvPr/>
        </p:nvSpPr>
        <p:spPr>
          <a:xfrm>
            <a:off x="954157" y="2398641"/>
            <a:ext cx="8044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With a  disposable paper towel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9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9645"/>
            <a:ext cx="10515600" cy="1325563"/>
          </a:xfrm>
        </p:spPr>
        <p:txBody>
          <a:bodyPr>
            <a:noAutofit/>
          </a:bodyPr>
          <a:lstStyle/>
          <a:p>
            <a:r>
              <a:rPr lang="en-GB" b="1" dirty="0">
                <a:latin typeface="+mn-lt"/>
              </a:rPr>
              <a:t>Dry your hands thoroughly because if they are wet they will spread germs more easily. The safest option is to use disposable kitchen towels, otherwise use a towel that you use only for drying hands. 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321320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93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Which foods need to be handled most carefully to avoid spreading germs to other foods?</a:t>
            </a: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974A38-F276-49F0-BDE0-DE3958F35E19}"/>
              </a:ext>
            </a:extLst>
          </p:cNvPr>
          <p:cNvSpPr txBox="1"/>
          <p:nvPr/>
        </p:nvSpPr>
        <p:spPr>
          <a:xfrm>
            <a:off x="940903" y="2756452"/>
            <a:ext cx="100849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Raw foods, (raw meat, raw fish, loose vegetables with soil on and eggs)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Cooked foods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Canned foods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Dried foods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69268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93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Which foods need to be handled most carefully to avoid spreading germs to other foods?</a:t>
            </a:r>
            <a:br>
              <a:rPr lang="en-GB" b="1" dirty="0"/>
            </a:b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974A38-F276-49F0-BDE0-DE3958F35E19}"/>
              </a:ext>
            </a:extLst>
          </p:cNvPr>
          <p:cNvSpPr txBox="1"/>
          <p:nvPr/>
        </p:nvSpPr>
        <p:spPr>
          <a:xfrm>
            <a:off x="940903" y="2756452"/>
            <a:ext cx="100849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Raw foods, (raw meat, raw fish, loose vegetables with soil on and eggs)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62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6250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Raw foods, (raw meat, raw fish, loose vegetables with soil on and eggs), can contain germs that cause food poisoning.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705881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80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should you always wash before handling food?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EB8DD9-66C4-4F06-9C9F-E754C812AF22}"/>
              </a:ext>
            </a:extLst>
          </p:cNvPr>
          <p:cNvSpPr txBox="1"/>
          <p:nvPr/>
        </p:nvSpPr>
        <p:spPr>
          <a:xfrm>
            <a:off x="838200" y="2717628"/>
            <a:ext cx="59002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The food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Your hands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Your pet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Your feet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22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017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You’ve used half a tin of beans, what should you do with the rest?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AC4976-3633-47E0-A8D2-809F6AD01296}"/>
              </a:ext>
            </a:extLst>
          </p:cNvPr>
          <p:cNvSpPr txBox="1"/>
          <p:nvPr/>
        </p:nvSpPr>
        <p:spPr>
          <a:xfrm>
            <a:off x="848139" y="2835966"/>
            <a:ext cx="81500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Put the tin in the fridge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Put it back in the cupboard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Give it to the dog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Empty it into a plastic container, cover and put it back in the fridge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95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017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You’ve used half a tin of beans, what should you do with the rest?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AC4976-3633-47E0-A8D2-809F6AD01296}"/>
              </a:ext>
            </a:extLst>
          </p:cNvPr>
          <p:cNvSpPr txBox="1"/>
          <p:nvPr/>
        </p:nvSpPr>
        <p:spPr>
          <a:xfrm>
            <a:off x="848139" y="2835966"/>
            <a:ext cx="86669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D.	Empty it into a plastic container, cover 	and put it back in the fridge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4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9110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Removing the food from the tin prevents a chemical reaction between the tin and the food which can produce a metallic taint.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8897769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225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Mum is cooking dinner and your cat is walking along the worktops. Should you: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7BD5A9-12C8-4D46-B3BD-04E3FF57A37D}"/>
              </a:ext>
            </a:extLst>
          </p:cNvPr>
          <p:cNvSpPr txBox="1"/>
          <p:nvPr/>
        </p:nvSpPr>
        <p:spPr>
          <a:xfrm>
            <a:off x="993912" y="2832651"/>
            <a:ext cx="90644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Leave the cat on the worktop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Make sure the cat is on the kitchen floor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Remove the cat from the kitchen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>
                <a:solidFill>
                  <a:prstClr val="black"/>
                </a:solidFill>
                <a:ea typeface="+mj-ea"/>
                <a:cs typeface="+mj-cs"/>
              </a:rPr>
              <a:t>Tell your mum to stop cooking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84173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225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Mum is cooking dinner and your cat is walking along the worktops. Should you: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7BD5A9-12C8-4D46-B3BD-04E3FF57A37D}"/>
              </a:ext>
            </a:extLst>
          </p:cNvPr>
          <p:cNvSpPr txBox="1"/>
          <p:nvPr/>
        </p:nvSpPr>
        <p:spPr>
          <a:xfrm>
            <a:off x="993912" y="2832651"/>
            <a:ext cx="90644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C.	Remove the cat from the kitchen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40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2826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Animals are known to carry germs on their bodies, in their mouth and their guts which may get into foods if they are left in the kitchen.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492256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Your brother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Big, furry and multi-coloured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Trouble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6281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185621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527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Germs have a variety of shapes that can only be seen through a microscope. 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018864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Your brother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Big, furry and multi-coloured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Trouble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242415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580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should you always wash before handling food?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EB8DD9-66C4-4F06-9C9F-E754C812AF22}"/>
              </a:ext>
            </a:extLst>
          </p:cNvPr>
          <p:cNvSpPr txBox="1"/>
          <p:nvPr/>
        </p:nvSpPr>
        <p:spPr>
          <a:xfrm>
            <a:off x="838200" y="2717628"/>
            <a:ext cx="59002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B.	Your hands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84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221710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527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Germs have a variety of shapes that can only be seen through a microscope. 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343463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59511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2485"/>
            <a:ext cx="10515600" cy="1325563"/>
          </a:xfrm>
        </p:spPr>
        <p:txBody>
          <a:bodyPr>
            <a:noAutofit/>
          </a:bodyPr>
          <a:lstStyle/>
          <a:p>
            <a:r>
              <a:rPr lang="en-GB" sz="6000" b="1" dirty="0">
                <a:latin typeface="+mn-lt"/>
              </a:rPr>
              <a:t>Washing your hands before handling food can prevent germs from contaminating food.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09688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35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Bacteria are too small to see with the naked eye?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296522-6ECD-4F2A-BF3C-01609B4727E3}"/>
              </a:ext>
            </a:extLst>
          </p:cNvPr>
          <p:cNvSpPr txBox="1"/>
          <p:nvPr/>
        </p:nvSpPr>
        <p:spPr>
          <a:xfrm>
            <a:off x="928468" y="2827606"/>
            <a:ext cx="67806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True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False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Some but not all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Ha, ha. You said ‘naked.’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2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35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Bacteria are too small to see with the naked eye?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296522-6ECD-4F2A-BF3C-01609B4727E3}"/>
              </a:ext>
            </a:extLst>
          </p:cNvPr>
          <p:cNvSpPr txBox="1"/>
          <p:nvPr/>
        </p:nvSpPr>
        <p:spPr>
          <a:xfrm>
            <a:off x="838200" y="2827606"/>
            <a:ext cx="67806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True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88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08225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Bacteria are only visible through a microscope. A million food poisoning bacteria can fit in the head of a needle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374866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533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Why should you keep food in a fridge?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DB34F8-BDFD-4CFD-A653-4DA448EFE9C6}"/>
              </a:ext>
            </a:extLst>
          </p:cNvPr>
          <p:cNvSpPr txBox="1"/>
          <p:nvPr/>
        </p:nvSpPr>
        <p:spPr>
          <a:xfrm>
            <a:off x="773723" y="2532185"/>
            <a:ext cx="82577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To stop the dog eating it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To slow down the growth of germs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To </a:t>
            </a:r>
            <a:r>
              <a:rPr lang="en-GB" sz="4000" b="1">
                <a:solidFill>
                  <a:prstClr val="black"/>
                </a:solidFill>
                <a:ea typeface="+mj-ea"/>
                <a:cs typeface="+mj-cs"/>
              </a:rPr>
              <a:t>cook it</a:t>
            </a:r>
            <a:endParaRPr lang="en-GB" sz="4000" b="1" dirty="0">
              <a:solidFill>
                <a:prstClr val="black"/>
              </a:solidFill>
              <a:ea typeface="+mj-ea"/>
              <a:cs typeface="+mj-cs"/>
            </a:endParaRPr>
          </a:p>
          <a:p>
            <a:pPr marL="742950" indent="-742950">
              <a:buFont typeface="+mj-lt"/>
              <a:buAutoNum type="alphaUcPeriod"/>
            </a:pPr>
            <a:r>
              <a:rPr lang="en-GB" sz="4000" b="1" dirty="0">
                <a:solidFill>
                  <a:prstClr val="black"/>
                </a:solidFill>
                <a:ea typeface="+mj-ea"/>
                <a:cs typeface="+mj-cs"/>
              </a:rPr>
              <a:t>Because it keeps all the food together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49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533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Why should you keep food in a fridge?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DB34F8-BDFD-4CFD-A653-4DA448EFE9C6}"/>
              </a:ext>
            </a:extLst>
          </p:cNvPr>
          <p:cNvSpPr txBox="1"/>
          <p:nvPr/>
        </p:nvSpPr>
        <p:spPr>
          <a:xfrm>
            <a:off x="773723" y="2532185"/>
            <a:ext cx="9059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B.	To slow down the growth of germs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4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743</Words>
  <Application>Microsoft Office PowerPoint</Application>
  <PresentationFormat>Widescreen</PresentationFormat>
  <Paragraphs>97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What should you always wash before handling food?  </vt:lpstr>
      <vt:lpstr>What should you always wash before handling food?  </vt:lpstr>
      <vt:lpstr>Washing your hands before handling food can prevent germs from contaminating food.</vt:lpstr>
      <vt:lpstr>Bacteria are too small to see with the naked eye?  </vt:lpstr>
      <vt:lpstr>Bacteria are too small to see with the naked eye?  </vt:lpstr>
      <vt:lpstr>Bacteria are only visible through a microscope. A million food poisoning bacteria can fit in the head of a needle</vt:lpstr>
      <vt:lpstr>Why should you keep food in a fridge?  </vt:lpstr>
      <vt:lpstr>Why should you keep food in a fridge?  </vt:lpstr>
      <vt:lpstr>Keeping the fridge temperature between 0°C – 5°C will slow down the growth of germs to keep food safe until its use by/best before date.</vt:lpstr>
      <vt:lpstr>What are the 4 Cs you need to be aware of to keep food safe in the home?  </vt:lpstr>
      <vt:lpstr>What are the 4 Cs you need to be aware of to keep food safe in the home?  </vt:lpstr>
      <vt:lpstr>The 4 Cs are used to remind you to cook and chill food properly, clean hands and equipment properly and to avoid cross-contamination to keep food safe in the home.</vt:lpstr>
      <vt:lpstr>What is the best way to dry your hands?  </vt:lpstr>
      <vt:lpstr>What is the best way to dry your hands?  </vt:lpstr>
      <vt:lpstr>Dry your hands thoroughly because if they are wet they will spread germs more easily. The safest option is to use disposable kitchen towels, otherwise use a towel that you use only for drying hands. </vt:lpstr>
      <vt:lpstr>Which foods need to be handled most carefully to avoid spreading germs to other foods?   </vt:lpstr>
      <vt:lpstr>Which foods need to be handled most carefully to avoid spreading germs to other foods?   </vt:lpstr>
      <vt:lpstr>Raw foods, (raw meat, raw fish, loose vegetables with soil on and eggs), can contain germs that cause food poisoning.</vt:lpstr>
      <vt:lpstr>You’ve used half a tin of beans, what should you do with the rest?  </vt:lpstr>
      <vt:lpstr>You’ve used half a tin of beans, what should you do with the rest?  </vt:lpstr>
      <vt:lpstr>Removing the food from the tin prevents a chemical reaction between the tin and the food which can produce a metallic taint.</vt:lpstr>
      <vt:lpstr>Mum is cooking dinner and your cat is walking along the worktops. Should you:  </vt:lpstr>
      <vt:lpstr>Mum is cooking dinner and your cat is walking along the worktops. Should you:  </vt:lpstr>
      <vt:lpstr>Animals are known to carry germs on their bodies, in their mouth and their guts which may get into foods if they are left in the kitchen.</vt:lpstr>
      <vt:lpstr>What do germs look like?</vt:lpstr>
      <vt:lpstr>What do germs look like?</vt:lpstr>
      <vt:lpstr>Germs have a variety of shapes that can only be seen through a microscope.  </vt:lpstr>
      <vt:lpstr>What do germs look like?</vt:lpstr>
      <vt:lpstr>What do germs look like?</vt:lpstr>
      <vt:lpstr>Germs have a variety of shapes that can only be seen through a microscope.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23</cp:revision>
  <dcterms:created xsi:type="dcterms:W3CDTF">2017-07-20T14:24:32Z</dcterms:created>
  <dcterms:modified xsi:type="dcterms:W3CDTF">2017-08-05T09:30:14Z</dcterms:modified>
</cp:coreProperties>
</file>